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4" r:id="rId7"/>
    <p:sldId id="266" r:id="rId8"/>
    <p:sldId id="269" r:id="rId9"/>
    <p:sldId id="270" r:id="rId10"/>
    <p:sldId id="271" r:id="rId11"/>
    <p:sldId id="272" r:id="rId12"/>
    <p:sldId id="273" r:id="rId13"/>
    <p:sldId id="26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58" r:id="rId25"/>
    <p:sldId id="268" r:id="rId26"/>
    <p:sldId id="260" r:id="rId27"/>
    <p:sldId id="283" r:id="rId28"/>
    <p:sldId id="284" r:id="rId29"/>
    <p:sldId id="285" r:id="rId30"/>
    <p:sldId id="286" r:id="rId31"/>
    <p:sldId id="26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540"/>
            <a:ext cx="9144000" cy="1018823"/>
          </a:xfrm>
        </p:spPr>
        <p:txBody>
          <a:bodyPr/>
          <a:lstStyle/>
          <a:p>
            <a:r>
              <a:rPr lang="pt-BR" dirty="0" err="1">
                <a:solidFill>
                  <a:srgbClr val="3F8A65"/>
                </a:solidFill>
                <a:latin typeface="Britannic Bold"/>
                <a:cs typeface="Calibri Light"/>
              </a:rPr>
              <a:t>SkillShare</a:t>
            </a:r>
            <a:endParaRPr lang="pt-BR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Britannic Bold" panose="020B0903060703020204" pitchFamily="34" charset="0"/>
              </a:rPr>
              <a:t>Equipe RGBA</a:t>
            </a:r>
          </a:p>
          <a:p>
            <a:r>
              <a:rPr lang="pt-BR" dirty="0">
                <a:latin typeface="Britannic Bold" panose="020B0903060703020204" pitchFamily="34" charset="0"/>
              </a:rPr>
              <a:t>Sprint 2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43BDAE5-B137-4EF8-89C1-7B5F65B03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6"/>
          <a:stretch/>
        </p:blipFill>
        <p:spPr>
          <a:xfrm>
            <a:off x="2079060" y="1041845"/>
            <a:ext cx="3564852" cy="5816155"/>
          </a:xfrm>
          <a:prstGeom prst="rect">
            <a:avLst/>
          </a:prstGeom>
        </p:spPr>
      </p:pic>
      <p:pic>
        <p:nvPicPr>
          <p:cNvPr id="9" name="Imagem 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24346DE-6305-4B90-B68F-22961E19A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7"/>
          <a:stretch/>
        </p:blipFill>
        <p:spPr>
          <a:xfrm>
            <a:off x="6075804" y="1041845"/>
            <a:ext cx="3757513" cy="58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4FDFC35-B473-4029-ADB4-0CF9D6C3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4" y="-1"/>
            <a:ext cx="11802068" cy="68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4A911599-F028-47F2-9B62-5AE8F77F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22" y="0"/>
            <a:ext cx="5161448" cy="6858000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B0835BF-269B-4F39-B549-B500E526C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78" y="0"/>
            <a:ext cx="390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7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0D2CB8-2125-4B0A-B972-D2AF5127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01" y="0"/>
            <a:ext cx="4676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2E4758A-4673-4601-9C15-2747EFE72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7" y="0"/>
            <a:ext cx="6629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E9E18C6-BF51-4D21-879A-6ADA632FE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" y="0"/>
            <a:ext cx="6151036" cy="6858000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3C9ADF0-16F9-4468-B93C-0FA17EA62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06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Diagrama, Texto, Aplicativo&#10;&#10;Descrição gerada automaticamente">
            <a:extLst>
              <a:ext uri="{FF2B5EF4-FFF2-40B4-BE49-F238E27FC236}">
                <a16:creationId xmlns:a16="http://schemas.microsoft.com/office/drawing/2014/main" id="{CB35643B-1A1D-4C4A-BF17-EF3459F9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0" y="0"/>
            <a:ext cx="7132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5F2830-EE0C-40FB-81DE-3048D4DA0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6" y="0"/>
            <a:ext cx="753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8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B7E4BD9-76C1-4EFB-A9C1-2AA8064D0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6" y="0"/>
            <a:ext cx="5251137" cy="6858000"/>
          </a:xfrm>
          <a:prstGeom prst="rect">
            <a:avLst/>
          </a:prstGeom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96D2AD1-F7B5-4731-9CFD-917314CD8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7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972959B-8CDC-424A-A011-F3359F94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31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da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3" y="3679567"/>
            <a:ext cx="2219971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27D11956-3446-4523-9B80-FEC3CBBC5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26" y="1005285"/>
            <a:ext cx="8944948" cy="55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1BE48BE-AE89-416A-9154-5E7BB1A4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608"/>
            <a:ext cx="12192000" cy="37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4" name="chatbot e home">
            <a:hlinkClick r:id="" action="ppaction://media"/>
            <a:extLst>
              <a:ext uri="{FF2B5EF4-FFF2-40B4-BE49-F238E27FC236}">
                <a16:creationId xmlns:a16="http://schemas.microsoft.com/office/drawing/2014/main" id="{78550DAC-F4C3-4985-A55F-ACF3A8AE3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722" y="1054870"/>
            <a:ext cx="10300555" cy="58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3030880" y="431616"/>
            <a:ext cx="61302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Login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biblioteca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– Adm/gestor</a:t>
            </a:r>
          </a:p>
        </p:txBody>
      </p:sp>
      <p:pic>
        <p:nvPicPr>
          <p:cNvPr id="3" name="login e biblioteca">
            <a:hlinkClick r:id="" action="ppaction://media"/>
            <a:extLst>
              <a:ext uri="{FF2B5EF4-FFF2-40B4-BE49-F238E27FC236}">
                <a16:creationId xmlns:a16="http://schemas.microsoft.com/office/drawing/2014/main" id="{E0CF2BCD-B87F-467B-9435-4535B1000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937" y="1143000"/>
            <a:ext cx="101441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195449" y="459751"/>
            <a:ext cx="38010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Biblioteca – Aluno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aluno biblioteca">
            <a:hlinkClick r:id="" action="ppaction://media"/>
            <a:extLst>
              <a:ext uri="{FF2B5EF4-FFF2-40B4-BE49-F238E27FC236}">
                <a16:creationId xmlns:a16="http://schemas.microsoft.com/office/drawing/2014/main" id="{CD2F869E-9114-443A-834F-684CC8DF0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173" y="1184188"/>
            <a:ext cx="10153650" cy="57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1749080" y="431615"/>
            <a:ext cx="8693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Pílulas de conhecimento – </a:t>
            </a:r>
            <a:r>
              <a:rPr lang="pt-BR" sz="3200" dirty="0" err="1">
                <a:solidFill>
                  <a:srgbClr val="3F8A65"/>
                </a:solidFill>
                <a:latin typeface="Britannic Bold"/>
              </a:rPr>
              <a:t>Adm</a:t>
            </a:r>
            <a:r>
              <a:rPr lang="pt-BR" sz="3200" dirty="0">
                <a:solidFill>
                  <a:srgbClr val="3F8A65"/>
                </a:solidFill>
                <a:latin typeface="Britannic Bold"/>
              </a:rPr>
              <a:t>/gestor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3" name="cadastro pilulas">
            <a:hlinkClick r:id="" action="ppaction://media"/>
            <a:extLst>
              <a:ext uri="{FF2B5EF4-FFF2-40B4-BE49-F238E27FC236}">
                <a16:creationId xmlns:a16="http://schemas.microsoft.com/office/drawing/2014/main" id="{0F5B4902-684F-49E6-BC42-15113F372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935" y="1143000"/>
            <a:ext cx="101441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1749080" y="431615"/>
            <a:ext cx="8693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Pílulas e notícias/eventos – Aluno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aluno pilulas e noticias">
            <a:hlinkClick r:id="" action="ppaction://media"/>
            <a:extLst>
              <a:ext uri="{FF2B5EF4-FFF2-40B4-BE49-F238E27FC236}">
                <a16:creationId xmlns:a16="http://schemas.microsoft.com/office/drawing/2014/main" id="{CC479835-13B9-471B-9A27-3A99B8F7E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5729" y="1111216"/>
            <a:ext cx="10200542" cy="57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A18A006-A080-45E4-87E4-D853DE66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619" r="9794" b="9660"/>
          <a:stretch/>
        </p:blipFill>
        <p:spPr>
          <a:xfrm>
            <a:off x="4933801" y="3523912"/>
            <a:ext cx="2324395" cy="23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2" y="3872999"/>
            <a:ext cx="2005261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3419972" y="2984704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294048" y="2975824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2" y="2030712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74" y="2030712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Desafio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proposto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CBEB2C-8EBB-4488-A2E3-10C6A41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Britannic Bold" panose="020B0903060703020204" pitchFamily="34" charset="0"/>
              </a:rPr>
              <a:t>Nosso cliente possui preocupação em oferecer treinamentos de forma gratuita aos funcionários de organizações. Devido a isso, estamos encarregados de desenvolver um LMS.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49891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2CDB2BF6-592E-42C3-8F79-2C06CFA87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5398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FB9721C7-53EC-4EC0-B780-7CA970F8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513046"/>
            <a:ext cx="8529065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D2DD51A-DCE9-4B86-9CB3-92240929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8915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132</Words>
  <Application>Microsoft Office PowerPoint</Application>
  <PresentationFormat>Widescreen</PresentationFormat>
  <Paragraphs>37</Paragraphs>
  <Slides>28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Britannic Bold</vt:lpstr>
      <vt:lpstr>Calibri</vt:lpstr>
      <vt:lpstr>Calibri Light</vt:lpstr>
      <vt:lpstr>Tema do Office</vt:lpstr>
      <vt:lpstr>SkillShare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Rafael Furtado</cp:lastModifiedBy>
  <cp:revision>43</cp:revision>
  <dcterms:created xsi:type="dcterms:W3CDTF">2021-03-26T17:11:25Z</dcterms:created>
  <dcterms:modified xsi:type="dcterms:W3CDTF">2021-04-25T22:52:13Z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